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7" r:id="rId3"/>
    <p:sldId id="256" r:id="rId4"/>
    <p:sldId id="258" r:id="rId5"/>
    <p:sldId id="259" r:id="rId6"/>
    <p:sldId id="270" r:id="rId7"/>
    <p:sldId id="269" r:id="rId8"/>
    <p:sldId id="268" r:id="rId9"/>
    <p:sldId id="260" r:id="rId10"/>
    <p:sldId id="261" r:id="rId11"/>
    <p:sldId id="275" r:id="rId12"/>
    <p:sldId id="271" r:id="rId13"/>
    <p:sldId id="276" r:id="rId14"/>
    <p:sldId id="277" r:id="rId15"/>
    <p:sldId id="273" r:id="rId16"/>
    <p:sldId id="278" r:id="rId17"/>
    <p:sldId id="272" r:id="rId18"/>
    <p:sldId id="279" r:id="rId19"/>
    <p:sldId id="280" r:id="rId20"/>
    <p:sldId id="264" r:id="rId21"/>
    <p:sldId id="265" r:id="rId22"/>
    <p:sldId id="266" r:id="rId23"/>
    <p:sldId id="26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C1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15" autoAdjust="0"/>
  </p:normalViewPr>
  <p:slideViewPr>
    <p:cSldViewPr>
      <p:cViewPr varScale="1">
        <p:scale>
          <a:sx n="47" d="100"/>
          <a:sy n="47" d="100"/>
        </p:scale>
        <p:origin x="-117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7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E2152C-AC0F-4BCC-919C-37E17626F72E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80459B-6DD9-43C1-9D84-787802DDBD09}">
      <dgm:prSet phldrT="[Text]" phldr="1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5190" baseline="0" dirty="0">
            <a:latin typeface="NikoshBAN" pitchFamily="2" charset="0"/>
          </a:endParaRPr>
        </a:p>
      </dgm:t>
    </dgm:pt>
    <dgm:pt modelId="{7232A5C1-9002-434C-9767-87A29C469DA1}" type="parTrans" cxnId="{34E5F848-AFD7-416C-BB45-BBE2C30F6581}">
      <dgm:prSet/>
      <dgm:spPr/>
      <dgm:t>
        <a:bodyPr/>
        <a:lstStyle/>
        <a:p>
          <a:endParaRPr lang="en-US"/>
        </a:p>
      </dgm:t>
    </dgm:pt>
    <dgm:pt modelId="{1226B808-A448-4BD8-B8F4-5B23B43D5CCC}" type="sibTrans" cxnId="{34E5F848-AFD7-416C-BB45-BBE2C30F6581}">
      <dgm:prSet/>
      <dgm:spPr/>
      <dgm:t>
        <a:bodyPr/>
        <a:lstStyle/>
        <a:p>
          <a:endParaRPr lang="en-US"/>
        </a:p>
      </dgm:t>
    </dgm:pt>
    <dgm:pt modelId="{9E3FECE0-E792-4382-A6DB-CC5924E5B34D}">
      <dgm:prSet phldrT="[Text]"/>
      <dgm:spPr>
        <a:solidFill>
          <a:srgbClr val="FF0000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মৃত্যুঃ ১৯৭৬ সন ২৯ আগস্ট </a:t>
          </a:r>
          <a:endParaRPr lang="en-US" dirty="0"/>
        </a:p>
      </dgm:t>
    </dgm:pt>
    <dgm:pt modelId="{4DCE5476-AFC3-4532-8D4E-975900A59768}" type="parTrans" cxnId="{AC7BDAF9-8044-4E94-959F-C54ACCBEE34D}">
      <dgm:prSet/>
      <dgm:spPr/>
      <dgm:t>
        <a:bodyPr/>
        <a:lstStyle/>
        <a:p>
          <a:endParaRPr lang="en-US"/>
        </a:p>
      </dgm:t>
    </dgm:pt>
    <dgm:pt modelId="{67F86A0D-FFA8-40C2-9AA1-A9A60234C69E}" type="sibTrans" cxnId="{AC7BDAF9-8044-4E94-959F-C54ACCBEE34D}">
      <dgm:prSet/>
      <dgm:spPr/>
      <dgm:t>
        <a:bodyPr/>
        <a:lstStyle/>
        <a:p>
          <a:endParaRPr lang="en-US"/>
        </a:p>
      </dgm:t>
    </dgm:pt>
    <dgm:pt modelId="{9A2BAAA9-FC0A-4835-A652-6083ED99C81D}">
      <dgm:prSet/>
      <dgm:spPr>
        <a:solidFill>
          <a:schemeClr val="tx1"/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জন্মঃ ১৮৯৯ সন ২৪ মে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E7FA2C32-AD27-4E8A-BE72-DBF1C3129E74}" type="parTrans" cxnId="{0CD36163-57A7-41C1-AA07-518391509B7F}">
      <dgm:prSet/>
      <dgm:spPr/>
      <dgm:t>
        <a:bodyPr/>
        <a:lstStyle/>
        <a:p>
          <a:endParaRPr lang="en-US"/>
        </a:p>
      </dgm:t>
    </dgm:pt>
    <dgm:pt modelId="{0F052D5B-5766-41E4-8DDD-46DFC714CDA4}" type="sibTrans" cxnId="{0CD36163-57A7-41C1-AA07-518391509B7F}">
      <dgm:prSet/>
      <dgm:spPr/>
      <dgm:t>
        <a:bodyPr/>
        <a:lstStyle/>
        <a:p>
          <a:endParaRPr lang="en-US"/>
        </a:p>
      </dgm:t>
    </dgm:pt>
    <dgm:pt modelId="{5E3A6C29-68FA-42C7-B07D-B221389B2CBA}">
      <dgm:prSet/>
      <dgm:spPr>
        <a:solidFill>
          <a:srgbClr val="0070C0"/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 ঝিঙে ফুল ,সঞ্চয়ন, পিলে পটকা ,পুতুলের বিয়ে </a:t>
          </a:r>
          <a:endParaRPr lang="en-US" dirty="0"/>
        </a:p>
      </dgm:t>
    </dgm:pt>
    <dgm:pt modelId="{3C385B1F-BCCF-43DB-B370-D50C0515674F}" type="parTrans" cxnId="{1E007F51-3615-474F-9A84-B10E4C5DC52A}">
      <dgm:prSet/>
      <dgm:spPr/>
      <dgm:t>
        <a:bodyPr/>
        <a:lstStyle/>
        <a:p>
          <a:endParaRPr lang="en-US"/>
        </a:p>
      </dgm:t>
    </dgm:pt>
    <dgm:pt modelId="{6595FA2D-08BF-4FAE-96D4-FA07BBA3C182}" type="sibTrans" cxnId="{1E007F51-3615-474F-9A84-B10E4C5DC52A}">
      <dgm:prSet/>
      <dgm:spPr/>
      <dgm:t>
        <a:bodyPr/>
        <a:lstStyle/>
        <a:p>
          <a:endParaRPr lang="en-US"/>
        </a:p>
      </dgm:t>
    </dgm:pt>
    <dgm:pt modelId="{3D7A0423-E9A7-45EE-AD33-A449574CD249}">
      <dgm:prSet/>
      <dgm:spPr>
        <a:solidFill>
          <a:srgbClr val="0070C0"/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তিনি আমাদের জাতীয় কবি ।</a:t>
          </a:r>
        </a:p>
      </dgm:t>
    </dgm:pt>
    <dgm:pt modelId="{D7B5D9EF-1B0C-444C-8258-44A7BC82EA54}" type="parTrans" cxnId="{72544CD0-F64F-4684-8094-B6272E4916EB}">
      <dgm:prSet/>
      <dgm:spPr/>
      <dgm:t>
        <a:bodyPr/>
        <a:lstStyle/>
        <a:p>
          <a:r>
            <a:rPr lang="bn-BD" dirty="0" smtClean="0"/>
            <a:t>ঙে </a:t>
          </a:r>
          <a:endParaRPr lang="en-US" dirty="0"/>
        </a:p>
      </dgm:t>
    </dgm:pt>
    <dgm:pt modelId="{92072301-F64C-40C3-965D-8102FD07C57A}" type="sibTrans" cxnId="{72544CD0-F64F-4684-8094-B6272E4916EB}">
      <dgm:prSet/>
      <dgm:spPr/>
      <dgm:t>
        <a:bodyPr/>
        <a:lstStyle/>
        <a:p>
          <a:endParaRPr lang="en-US"/>
        </a:p>
      </dgm:t>
    </dgm:pt>
    <dgm:pt modelId="{22968A78-77C0-44F0-8FC7-36562D8ACE94}" type="pres">
      <dgm:prSet presAssocID="{D0E2152C-AC0F-4BCC-919C-37E17626F72E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74F5F87-8D14-4593-816A-79F386647BFF}" type="pres">
      <dgm:prSet presAssocID="{D680459B-6DD9-43C1-9D84-787802DDBD09}" presName="centerShape" presStyleLbl="node0" presStyleIdx="0" presStyleCnt="1" custScaleX="166341" custScaleY="179437"/>
      <dgm:spPr/>
      <dgm:t>
        <a:bodyPr/>
        <a:lstStyle/>
        <a:p>
          <a:endParaRPr lang="en-US"/>
        </a:p>
      </dgm:t>
    </dgm:pt>
    <dgm:pt modelId="{15BDDEDB-CBB6-4BD2-B286-7A9E83E7A230}" type="pres">
      <dgm:prSet presAssocID="{E7FA2C32-AD27-4E8A-BE72-DBF1C3129E74}" presName="parTrans" presStyleLbl="sibTrans2D1" presStyleIdx="0" presStyleCnt="4"/>
      <dgm:spPr/>
      <dgm:t>
        <a:bodyPr/>
        <a:lstStyle/>
        <a:p>
          <a:endParaRPr lang="en-US"/>
        </a:p>
      </dgm:t>
    </dgm:pt>
    <dgm:pt modelId="{CB210C05-5941-472D-89E8-DE95F1D740AE}" type="pres">
      <dgm:prSet presAssocID="{E7FA2C32-AD27-4E8A-BE72-DBF1C3129E74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807DF44B-2E08-4316-9C3E-4D30E27B2D15}" type="pres">
      <dgm:prSet presAssocID="{9A2BAAA9-FC0A-4835-A652-6083ED99C81D}" presName="node" presStyleLbl="node1" presStyleIdx="0" presStyleCnt="4" custScaleX="146865" custScaleY="1232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A32B4B-5D0C-4742-9FA2-7D18AB564CA3}" type="pres">
      <dgm:prSet presAssocID="{4DCE5476-AFC3-4532-8D4E-975900A59768}" presName="parTrans" presStyleLbl="sibTrans2D1" presStyleIdx="1" presStyleCnt="4"/>
      <dgm:spPr/>
      <dgm:t>
        <a:bodyPr/>
        <a:lstStyle/>
        <a:p>
          <a:endParaRPr lang="en-US"/>
        </a:p>
      </dgm:t>
    </dgm:pt>
    <dgm:pt modelId="{1BE590F3-62F7-4BA7-BDCF-11B0E12431A0}" type="pres">
      <dgm:prSet presAssocID="{4DCE5476-AFC3-4532-8D4E-975900A59768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E67F2942-4A38-4E32-B803-E71458AFAAD4}" type="pres">
      <dgm:prSet presAssocID="{9E3FECE0-E792-4382-A6DB-CC5924E5B34D}" presName="node" presStyleLbl="node1" presStyleIdx="1" presStyleCnt="4" custScaleX="138732" custScaleY="1105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77B79E-522E-4EF1-A535-371A7BE6513E}" type="pres">
      <dgm:prSet presAssocID="{3C385B1F-BCCF-43DB-B370-D50C0515674F}" presName="parTrans" presStyleLbl="sibTrans2D1" presStyleIdx="2" presStyleCnt="4"/>
      <dgm:spPr/>
      <dgm:t>
        <a:bodyPr/>
        <a:lstStyle/>
        <a:p>
          <a:endParaRPr lang="en-US"/>
        </a:p>
      </dgm:t>
    </dgm:pt>
    <dgm:pt modelId="{F47FB8A7-02E0-4D22-9FE6-CBF11AD0EF57}" type="pres">
      <dgm:prSet presAssocID="{3C385B1F-BCCF-43DB-B370-D50C0515674F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11533778-A0BB-4485-9B06-B47EA91E5DDE}" type="pres">
      <dgm:prSet presAssocID="{5E3A6C29-68FA-42C7-B07D-B221389B2CBA}" presName="node" presStyleLbl="node1" presStyleIdx="2" presStyleCnt="4" custScaleX="130580" custScaleY="1299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3D46CB-78BD-4F21-8D0F-55926298B144}" type="pres">
      <dgm:prSet presAssocID="{D7B5D9EF-1B0C-444C-8258-44A7BC82EA54}" presName="parTrans" presStyleLbl="sibTrans2D1" presStyleIdx="3" presStyleCnt="4"/>
      <dgm:spPr/>
      <dgm:t>
        <a:bodyPr/>
        <a:lstStyle/>
        <a:p>
          <a:endParaRPr lang="en-US"/>
        </a:p>
      </dgm:t>
    </dgm:pt>
    <dgm:pt modelId="{9F328907-C0E5-45B5-B6D0-D458E34D5A42}" type="pres">
      <dgm:prSet presAssocID="{D7B5D9EF-1B0C-444C-8258-44A7BC82EA54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3BC6DEBB-36D4-4D82-8317-22610B2BCD6D}" type="pres">
      <dgm:prSet presAssocID="{3D7A0423-E9A7-45EE-AD33-A449574CD249}" presName="node" presStyleLbl="node1" presStyleIdx="3" presStyleCnt="4" custScaleX="135534" custScaleY="1300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7C8141-07BF-4D6F-A8E1-3471348F131E}" type="presOf" srcId="{3D7A0423-E9A7-45EE-AD33-A449574CD249}" destId="{3BC6DEBB-36D4-4D82-8317-22610B2BCD6D}" srcOrd="0" destOrd="0" presId="urn:microsoft.com/office/officeart/2005/8/layout/radial5"/>
    <dgm:cxn modelId="{34E5F848-AFD7-416C-BB45-BBE2C30F6581}" srcId="{D0E2152C-AC0F-4BCC-919C-37E17626F72E}" destId="{D680459B-6DD9-43C1-9D84-787802DDBD09}" srcOrd="0" destOrd="0" parTransId="{7232A5C1-9002-434C-9767-87A29C469DA1}" sibTransId="{1226B808-A448-4BD8-B8F4-5B23B43D5CCC}"/>
    <dgm:cxn modelId="{1A5A3DEB-BC8A-4F3D-BF83-2541CDC9B39B}" type="presOf" srcId="{4DCE5476-AFC3-4532-8D4E-975900A59768}" destId="{C3A32B4B-5D0C-4742-9FA2-7D18AB564CA3}" srcOrd="0" destOrd="0" presId="urn:microsoft.com/office/officeart/2005/8/layout/radial5"/>
    <dgm:cxn modelId="{AC7BDAF9-8044-4E94-959F-C54ACCBEE34D}" srcId="{D680459B-6DD9-43C1-9D84-787802DDBD09}" destId="{9E3FECE0-E792-4382-A6DB-CC5924E5B34D}" srcOrd="1" destOrd="0" parTransId="{4DCE5476-AFC3-4532-8D4E-975900A59768}" sibTransId="{67F86A0D-FFA8-40C2-9AA1-A9A60234C69E}"/>
    <dgm:cxn modelId="{A3F35A2E-559B-4FEC-9AC7-A28945519C1D}" type="presOf" srcId="{E7FA2C32-AD27-4E8A-BE72-DBF1C3129E74}" destId="{15BDDEDB-CBB6-4BD2-B286-7A9E83E7A230}" srcOrd="0" destOrd="0" presId="urn:microsoft.com/office/officeart/2005/8/layout/radial5"/>
    <dgm:cxn modelId="{0CD36163-57A7-41C1-AA07-518391509B7F}" srcId="{D680459B-6DD9-43C1-9D84-787802DDBD09}" destId="{9A2BAAA9-FC0A-4835-A652-6083ED99C81D}" srcOrd="0" destOrd="0" parTransId="{E7FA2C32-AD27-4E8A-BE72-DBF1C3129E74}" sibTransId="{0F052D5B-5766-41E4-8DDD-46DFC714CDA4}"/>
    <dgm:cxn modelId="{6AE33700-7CDE-44FF-BDCF-259F6DEA9472}" type="presOf" srcId="{9A2BAAA9-FC0A-4835-A652-6083ED99C81D}" destId="{807DF44B-2E08-4316-9C3E-4D30E27B2D15}" srcOrd="0" destOrd="0" presId="urn:microsoft.com/office/officeart/2005/8/layout/radial5"/>
    <dgm:cxn modelId="{452584A7-8D37-44B2-9FB0-87002E9BF1EB}" type="presOf" srcId="{9E3FECE0-E792-4382-A6DB-CC5924E5B34D}" destId="{E67F2942-4A38-4E32-B803-E71458AFAAD4}" srcOrd="0" destOrd="0" presId="urn:microsoft.com/office/officeart/2005/8/layout/radial5"/>
    <dgm:cxn modelId="{D00DB9B7-AA77-41E3-946A-E8EA71A27193}" type="presOf" srcId="{4DCE5476-AFC3-4532-8D4E-975900A59768}" destId="{1BE590F3-62F7-4BA7-BDCF-11B0E12431A0}" srcOrd="1" destOrd="0" presId="urn:microsoft.com/office/officeart/2005/8/layout/radial5"/>
    <dgm:cxn modelId="{A6C2220B-C235-46D3-90E9-30F985B3E559}" type="presOf" srcId="{3C385B1F-BCCF-43DB-B370-D50C0515674F}" destId="{F47FB8A7-02E0-4D22-9FE6-CBF11AD0EF57}" srcOrd="1" destOrd="0" presId="urn:microsoft.com/office/officeart/2005/8/layout/radial5"/>
    <dgm:cxn modelId="{54251097-8FF6-4D24-94A7-0EF0084CB5AE}" type="presOf" srcId="{D680459B-6DD9-43C1-9D84-787802DDBD09}" destId="{C74F5F87-8D14-4593-816A-79F386647BFF}" srcOrd="0" destOrd="0" presId="urn:microsoft.com/office/officeart/2005/8/layout/radial5"/>
    <dgm:cxn modelId="{76062363-5F8E-4FB7-BF8C-2C32691855C3}" type="presOf" srcId="{D0E2152C-AC0F-4BCC-919C-37E17626F72E}" destId="{22968A78-77C0-44F0-8FC7-36562D8ACE94}" srcOrd="0" destOrd="0" presId="urn:microsoft.com/office/officeart/2005/8/layout/radial5"/>
    <dgm:cxn modelId="{1E007F51-3615-474F-9A84-B10E4C5DC52A}" srcId="{D680459B-6DD9-43C1-9D84-787802DDBD09}" destId="{5E3A6C29-68FA-42C7-B07D-B221389B2CBA}" srcOrd="2" destOrd="0" parTransId="{3C385B1F-BCCF-43DB-B370-D50C0515674F}" sibTransId="{6595FA2D-08BF-4FAE-96D4-FA07BBA3C182}"/>
    <dgm:cxn modelId="{FC7E33C1-0397-42A8-8771-0AA5F0C4235F}" type="presOf" srcId="{D7B5D9EF-1B0C-444C-8258-44A7BC82EA54}" destId="{463D46CB-78BD-4F21-8D0F-55926298B144}" srcOrd="0" destOrd="0" presId="urn:microsoft.com/office/officeart/2005/8/layout/radial5"/>
    <dgm:cxn modelId="{35DBD7BB-0005-4017-8848-CB2EE712A1F9}" type="presOf" srcId="{D7B5D9EF-1B0C-444C-8258-44A7BC82EA54}" destId="{9F328907-C0E5-45B5-B6D0-D458E34D5A42}" srcOrd="1" destOrd="0" presId="urn:microsoft.com/office/officeart/2005/8/layout/radial5"/>
    <dgm:cxn modelId="{24BE523A-5B5D-4808-9577-22DFB8BE1892}" type="presOf" srcId="{5E3A6C29-68FA-42C7-B07D-B221389B2CBA}" destId="{11533778-A0BB-4485-9B06-B47EA91E5DDE}" srcOrd="0" destOrd="0" presId="urn:microsoft.com/office/officeart/2005/8/layout/radial5"/>
    <dgm:cxn modelId="{0C33D9CB-BCF1-4353-AAC5-22380ECD9780}" type="presOf" srcId="{3C385B1F-BCCF-43DB-B370-D50C0515674F}" destId="{5277B79E-522E-4EF1-A535-371A7BE6513E}" srcOrd="0" destOrd="0" presId="urn:microsoft.com/office/officeart/2005/8/layout/radial5"/>
    <dgm:cxn modelId="{D2F7C940-1FBC-450E-8124-7002BA271BBF}" type="presOf" srcId="{E7FA2C32-AD27-4E8A-BE72-DBF1C3129E74}" destId="{CB210C05-5941-472D-89E8-DE95F1D740AE}" srcOrd="1" destOrd="0" presId="urn:microsoft.com/office/officeart/2005/8/layout/radial5"/>
    <dgm:cxn modelId="{72544CD0-F64F-4684-8094-B6272E4916EB}" srcId="{D680459B-6DD9-43C1-9D84-787802DDBD09}" destId="{3D7A0423-E9A7-45EE-AD33-A449574CD249}" srcOrd="3" destOrd="0" parTransId="{D7B5D9EF-1B0C-444C-8258-44A7BC82EA54}" sibTransId="{92072301-F64C-40C3-965D-8102FD07C57A}"/>
    <dgm:cxn modelId="{7899246A-F335-4380-9A21-C42C55A6DF93}" type="presParOf" srcId="{22968A78-77C0-44F0-8FC7-36562D8ACE94}" destId="{C74F5F87-8D14-4593-816A-79F386647BFF}" srcOrd="0" destOrd="0" presId="urn:microsoft.com/office/officeart/2005/8/layout/radial5"/>
    <dgm:cxn modelId="{3809F770-A9D7-446D-885A-88609B0103F1}" type="presParOf" srcId="{22968A78-77C0-44F0-8FC7-36562D8ACE94}" destId="{15BDDEDB-CBB6-4BD2-B286-7A9E83E7A230}" srcOrd="1" destOrd="0" presId="urn:microsoft.com/office/officeart/2005/8/layout/radial5"/>
    <dgm:cxn modelId="{4D380B49-E2AD-47E4-B6E9-5BC45DF50B85}" type="presParOf" srcId="{15BDDEDB-CBB6-4BD2-B286-7A9E83E7A230}" destId="{CB210C05-5941-472D-89E8-DE95F1D740AE}" srcOrd="0" destOrd="0" presId="urn:microsoft.com/office/officeart/2005/8/layout/radial5"/>
    <dgm:cxn modelId="{34379877-51EF-4AEB-8DC9-0F73F050E5CE}" type="presParOf" srcId="{22968A78-77C0-44F0-8FC7-36562D8ACE94}" destId="{807DF44B-2E08-4316-9C3E-4D30E27B2D15}" srcOrd="2" destOrd="0" presId="urn:microsoft.com/office/officeart/2005/8/layout/radial5"/>
    <dgm:cxn modelId="{F2319E19-096F-48A8-9162-F83B9A3834DA}" type="presParOf" srcId="{22968A78-77C0-44F0-8FC7-36562D8ACE94}" destId="{C3A32B4B-5D0C-4742-9FA2-7D18AB564CA3}" srcOrd="3" destOrd="0" presId="urn:microsoft.com/office/officeart/2005/8/layout/radial5"/>
    <dgm:cxn modelId="{442EC4FE-C344-48DE-A356-6A822F712ECD}" type="presParOf" srcId="{C3A32B4B-5D0C-4742-9FA2-7D18AB564CA3}" destId="{1BE590F3-62F7-4BA7-BDCF-11B0E12431A0}" srcOrd="0" destOrd="0" presId="urn:microsoft.com/office/officeart/2005/8/layout/radial5"/>
    <dgm:cxn modelId="{92A3EFAE-9448-4F13-ACC6-8B19848C5E68}" type="presParOf" srcId="{22968A78-77C0-44F0-8FC7-36562D8ACE94}" destId="{E67F2942-4A38-4E32-B803-E71458AFAAD4}" srcOrd="4" destOrd="0" presId="urn:microsoft.com/office/officeart/2005/8/layout/radial5"/>
    <dgm:cxn modelId="{DF63EB06-C373-437B-878A-AC2ECA0042DE}" type="presParOf" srcId="{22968A78-77C0-44F0-8FC7-36562D8ACE94}" destId="{5277B79E-522E-4EF1-A535-371A7BE6513E}" srcOrd="5" destOrd="0" presId="urn:microsoft.com/office/officeart/2005/8/layout/radial5"/>
    <dgm:cxn modelId="{13C029EE-2B6E-4E4C-B9D5-8CA187561114}" type="presParOf" srcId="{5277B79E-522E-4EF1-A535-371A7BE6513E}" destId="{F47FB8A7-02E0-4D22-9FE6-CBF11AD0EF57}" srcOrd="0" destOrd="0" presId="urn:microsoft.com/office/officeart/2005/8/layout/radial5"/>
    <dgm:cxn modelId="{836BD94B-6B13-40D8-8BE7-55C33293E188}" type="presParOf" srcId="{22968A78-77C0-44F0-8FC7-36562D8ACE94}" destId="{11533778-A0BB-4485-9B06-B47EA91E5DDE}" srcOrd="6" destOrd="0" presId="urn:microsoft.com/office/officeart/2005/8/layout/radial5"/>
    <dgm:cxn modelId="{E5FC6C00-B97C-4597-985D-238700147E61}" type="presParOf" srcId="{22968A78-77C0-44F0-8FC7-36562D8ACE94}" destId="{463D46CB-78BD-4F21-8D0F-55926298B144}" srcOrd="7" destOrd="0" presId="urn:microsoft.com/office/officeart/2005/8/layout/radial5"/>
    <dgm:cxn modelId="{5C1733CE-457B-4913-92F7-FD07A52CF8BE}" type="presParOf" srcId="{463D46CB-78BD-4F21-8D0F-55926298B144}" destId="{9F328907-C0E5-45B5-B6D0-D458E34D5A42}" srcOrd="0" destOrd="0" presId="urn:microsoft.com/office/officeart/2005/8/layout/radial5"/>
    <dgm:cxn modelId="{C6451829-0447-496F-8372-44DF212F6637}" type="presParOf" srcId="{22968A78-77C0-44F0-8FC7-36562D8ACE94}" destId="{3BC6DEBB-36D4-4D82-8317-22610B2BCD6D}" srcOrd="8" destOrd="0" presId="urn:microsoft.com/office/officeart/2005/8/layout/radial5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30-Jan-14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95600" y="1219200"/>
            <a:ext cx="3352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bl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57500" cy="1905000"/>
          </a:xfrm>
          <a:prstGeom prst="rect">
            <a:avLst/>
          </a:prstGeom>
        </p:spPr>
      </p:pic>
      <p:pic>
        <p:nvPicPr>
          <p:cNvPr id="6" name="Picture 5" descr="bl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53000"/>
            <a:ext cx="2857500" cy="1905000"/>
          </a:xfrm>
          <a:prstGeom prst="rect">
            <a:avLst/>
          </a:prstGeom>
        </p:spPr>
      </p:pic>
      <p:pic>
        <p:nvPicPr>
          <p:cNvPr id="7" name="Picture 6" descr="bl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4953000"/>
            <a:ext cx="2857500" cy="1905000"/>
          </a:xfrm>
          <a:prstGeom prst="rect">
            <a:avLst/>
          </a:prstGeom>
        </p:spPr>
      </p:pic>
      <p:pic>
        <p:nvPicPr>
          <p:cNvPr id="8" name="Picture 7" descr="bl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0"/>
            <a:ext cx="28575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1905000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মোহাম্মদ সেকান্দর আলী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সহকারি শিক্ষক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মুসলিম নগর কে, এম, হাই স্কুল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এনায়েত নগর , নারায়ণগঞ্জ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2057400"/>
            <a:ext cx="8001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বিষয়ঃ বাংলা ১ম পত্র 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৭ম শ্রেণি 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সময়ঃ ৪৫ মিনিট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493520"/>
            <a:ext cx="52578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37139"/>
            <a:ext cx="6324600" cy="3892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599" y="1908046"/>
            <a:ext cx="4876801" cy="2731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6" dur="1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219200"/>
            <a:ext cx="6729490" cy="4478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143000"/>
            <a:ext cx="6858000" cy="45636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3352800"/>
            <a:ext cx="4191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কুলি মজুর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কাজী নজরুল ইসলাম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81000"/>
            <a:ext cx="3764457" cy="2505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4582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এই পাঠ শেষে শিক্ষার্থীরা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7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কবি পরিচিতি বলতে পারবে 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কুলি মজুর কবিতার শব্দার্থ বলতে পারবে 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মানব সভ্যতায় তাদের অবদান বর্ণনা করতে পারবে ।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Notched Right Arrow 2"/>
          <p:cNvSpPr/>
          <p:nvPr/>
        </p:nvSpPr>
        <p:spPr>
          <a:xfrm>
            <a:off x="0" y="3200400"/>
            <a:ext cx="685800" cy="381000"/>
          </a:xfrm>
          <a:prstGeom prst="notch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Notched Right Arrow 3"/>
          <p:cNvSpPr/>
          <p:nvPr/>
        </p:nvSpPr>
        <p:spPr>
          <a:xfrm>
            <a:off x="0" y="3886200"/>
            <a:ext cx="762000" cy="381000"/>
          </a:xfrm>
          <a:prstGeom prst="notch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Notched Right Arrow 4"/>
          <p:cNvSpPr/>
          <p:nvPr/>
        </p:nvSpPr>
        <p:spPr>
          <a:xfrm>
            <a:off x="0" y="4572000"/>
            <a:ext cx="914400" cy="381000"/>
          </a:xfrm>
          <a:prstGeom prst="notched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0" y="0"/>
          <a:ext cx="88392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ain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990600"/>
            <a:ext cx="5509133" cy="35868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4876800"/>
            <a:ext cx="861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দেখিনু সে দিন রেলে,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কুলি বলে এক বাবূ সা ব তারে ঠেলে দিলে নিচে ফেলে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চোখ ফেটে এলো জল,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999" y="3886200"/>
            <a:ext cx="1637211" cy="685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81200" y="0"/>
            <a:ext cx="571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শব্দার্থ ও বাক্য গঠন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676400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43800" y="16764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a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3276600"/>
            <a:ext cx="2497667" cy="1447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3352800"/>
            <a:ext cx="218842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বাষ্প শকট 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62800" y="3505200"/>
            <a:ext cx="15488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রেলগাড়ি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4478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দধীচি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dodhich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1066800"/>
            <a:ext cx="1371600" cy="18703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34000" y="1295400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হিন্দু পুরানে বর্ণিত    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একজন সাধক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50292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যে দধীচিদের হাড় দিয়ে ঐ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বাষ্প শকট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চলে,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বাবু সাব এসে চড়িল তাহাতে কুলিরা পড়িল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তলে।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609600"/>
            <a:ext cx="914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পাই</a:t>
            </a:r>
            <a:endParaRPr lang="en-US" sz="4400" dirty="0"/>
          </a:p>
        </p:txBody>
      </p:sp>
      <p:pic>
        <p:nvPicPr>
          <p:cNvPr id="3" name="Picture 2" descr="pa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838200"/>
            <a:ext cx="523875" cy="485775"/>
          </a:xfrm>
          <a:prstGeom prst="rect">
            <a:avLst/>
          </a:prstGeom>
        </p:spPr>
      </p:pic>
      <p:pic>
        <p:nvPicPr>
          <p:cNvPr id="4" name="Picture 3" descr="P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533400"/>
            <a:ext cx="1114425" cy="11144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76800" y="762000"/>
            <a:ext cx="32640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মুদ্রার একক বিশেষ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3200400"/>
            <a:ext cx="800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বেতন দিয়াছ?চুপ রও যত মিথ্যাবাদীর দল।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কত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দিয়ে কুলিদের তুই কত ক্রোর পেলি বল?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3340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রাজ পথে তব চলিছে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মোটর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,সাগরে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জাহাজ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চলে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রেলপথে চলে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বাষ্প-শকট,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দেশ ছেয়ে গেল কলে,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m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42458"/>
            <a:ext cx="2925353" cy="2191191"/>
          </a:xfrm>
          <a:prstGeom prst="rect">
            <a:avLst/>
          </a:prstGeom>
        </p:spPr>
      </p:pic>
      <p:pic>
        <p:nvPicPr>
          <p:cNvPr id="4" name="Picture 3" descr="train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3048000"/>
            <a:ext cx="3124200" cy="2034101"/>
          </a:xfrm>
          <a:prstGeom prst="rect">
            <a:avLst/>
          </a:prstGeom>
        </p:spPr>
      </p:pic>
      <p:pic>
        <p:nvPicPr>
          <p:cNvPr id="5" name="Picture 4" descr="jahaz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86008"/>
            <a:ext cx="3314700" cy="20735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l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228601"/>
            <a:ext cx="1676400" cy="2238080"/>
          </a:xfrm>
          <a:prstGeom prst="rect">
            <a:avLst/>
          </a:prstGeom>
        </p:spPr>
      </p:pic>
      <p:pic>
        <p:nvPicPr>
          <p:cNvPr id="3" name="Picture 2" descr="jahaz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3124200"/>
            <a:ext cx="2476500" cy="1847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5181600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তুমি জান নাকো কিন্তু পথের প্রতি ধূলিকণা জানে,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ঐ পথ ঐ জাহাজ শকট </a:t>
            </a: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অট্টালিকার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মানে।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5334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অট্টালিকা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9800" y="533400"/>
            <a:ext cx="3124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প্রাসাদ,সুউচ্চ দালান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 ইমারত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343400"/>
            <a:ext cx="868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হাতুড়ি শাবল</a:t>
            </a: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গাঁইতি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চালায়ে ভাঙিল যারা পাহাড়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পাহাড় কাটা সে পথের দু-পাশে পড়িয়া যাদের হার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,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124" y="88136"/>
            <a:ext cx="73310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gaiy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762000"/>
            <a:ext cx="2124159" cy="1600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53000" y="609600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ইট পাথরের স্থান খোঁড়ার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দুমুখো কুড়াল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990600"/>
            <a:ext cx="10502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গাঁইতি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295400"/>
            <a:ext cx="3664262" cy="24384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219199"/>
            <a:ext cx="3657600" cy="26803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4191000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তোমারে সেবিতে হইলো যাহারা মজুর,মুটে,ও কুলি,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তোমারে বহিতে যারা পবিত্র অঙ্গে লাগাল ধূলি ;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o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990600"/>
            <a:ext cx="2619375" cy="1743075"/>
          </a:xfrm>
          <a:prstGeom prst="rect">
            <a:avLst/>
          </a:prstGeom>
        </p:spPr>
      </p:pic>
      <p:pic>
        <p:nvPicPr>
          <p:cNvPr id="3" name="Picture 2" descr="dod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069" y="1066800"/>
            <a:ext cx="1479831" cy="19907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3657600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তারাই মানুষ,তারাই দেবতা,গাহি তাহাদের গান,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তাদেরি ব্যাথিত বক্ষে পা ফেলে আসে নব উত্থান।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371600"/>
            <a:ext cx="88392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১নং 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দলঃ</a:t>
            </a:r>
          </a:p>
          <a:p>
            <a:pPr algn="just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কুলি মজুরদের প্রতি সমাজের উচুঁতলার</a:t>
            </a:r>
          </a:p>
          <a:p>
            <a:pPr algn="just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মানুষের দৃষ্টিভঙ্গি বর্ণনা কর।  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২নং দলঃ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মানব সভ্যতায় কুলি মজুরদের অবদান ব্যাখ্যা কর।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609600"/>
            <a:ext cx="7696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   মূল্যায়ন</a:t>
            </a:r>
          </a:p>
          <a:p>
            <a:endParaRPr lang="bn-BD" sz="6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১।কুলি মজুর কবিতার কবি কে?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২।কুলি মজুর কারা 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৩।কবি কাদের বিরুদ্ধে ক্ষোভ প্রকাশ করেছেন?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৪।কুলি মজুরদেরকে আমাদের কেন সম্মান করা উচিত?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752600"/>
            <a:ext cx="8077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কাজঃ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তোমার বাড়ির আশে-পাশে যে কোন পেশার একজন মজুরের জীবন যাপনের উপর একটি প্রতিবেদন লিখ।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39624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সবাই ভাল থেকো।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990600"/>
            <a:ext cx="4648200" cy="2602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335</Words>
  <Application>Microsoft Office PowerPoint</Application>
  <PresentationFormat>On-screen Show (4:3)</PresentationFormat>
  <Paragraphs>70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Acer</cp:lastModifiedBy>
  <cp:revision>84</cp:revision>
  <dcterms:created xsi:type="dcterms:W3CDTF">2006-08-16T00:00:00Z</dcterms:created>
  <dcterms:modified xsi:type="dcterms:W3CDTF">2014-01-30T12:47:36Z</dcterms:modified>
</cp:coreProperties>
</file>